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2AF39-AA00-4261-B927-DEA38B37731B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C3C9A-BA7C-4189-BD39-18B51FC0D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85B5-3582-45F8-94CD-E9ED358423B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66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2B3A-0F45-4EB1-9FDB-F4EBD275C0D1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024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9EC95-12B4-4843-BD4D-FA0E2197727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5864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F638-5C6B-4E43-8E30-943F7D3B6A7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668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3024-E9E1-49F0-B39A-F7AAA73ABF8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4650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7471A-E09E-4683-90DC-B04C71C94DD6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2879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D485-D1E6-4D96-9103-0F217CB4104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75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8127-AA3E-420F-A2C7-13610FF029B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2833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D09A-2BC1-4309-B116-45DC7975A63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047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97A9-8FEF-439A-B68E-0AB8FE649F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458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C071-5E4A-48F2-AEEE-74B8303D702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22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EFC-4D6D-4C96-92D7-F3F6370930D9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844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6619F-C3FF-4CBC-B4ED-B976544EE54A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324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6F8-1641-4289-B19D-C60C5340F4AB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345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C284-060B-4838-A12B-45A60C573A1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049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C018-67C6-4421-8903-C1E0312CC5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829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9D7E-9E09-497F-871E-F46784AA5E8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208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570C-465F-4124-8B4D-FBBD347782E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691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6988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56769"/>
            <a:ext cx="8229600" cy="3569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04A9-4E2A-4086-8A0F-F89D86F25DAF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901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4591D-A082-4420-89EF-55089F919B3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41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08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Small Group and Team Communication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35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form/join groups because you…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Share a hobby or common interest with other like-minded individuals.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Are forced to complete a project with other individuals for a project assigned to you.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Receive support for an illness or issue from those who have undergone similar experiences.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Want something to keep you busy and accomplish tasks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In a group setting you tend to be…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The one who never shows up to meetings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The one who does ALL of the work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The one who gets by contributing the least amount of work for the task as possible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The slacker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The one who does what you are supposed to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you are first introduced in a group you…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Take the leader role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Try and hide in the background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Automatically determine your role in the group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Wait for others to include you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Communicate in a cautious manner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type of group setting works best for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Organized, with each person maintaining a different role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Working together equally on all parts of the task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Emailing and no face-to-face communication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Dividing tasks and combining the work together at the end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None, I like doing it all on my own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UTHOR_TITLE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AUTHOR_TITLE_PPT_template.potx</Template>
  <TotalTime>27</TotalTime>
  <Words>247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AUTHOR_TITLE_PPT_template</vt:lpstr>
      <vt:lpstr>Custom Design</vt:lpstr>
      <vt:lpstr>Chapter 08</vt:lpstr>
      <vt:lpstr>You form/join groups because you…</vt:lpstr>
      <vt:lpstr>In a group setting you tend to be… </vt:lpstr>
      <vt:lpstr>When you are first introduced in a group you…</vt:lpstr>
      <vt:lpstr>What type of group setting works best for you?</vt:lpstr>
    </vt:vector>
  </TitlesOfParts>
  <Company>SAGE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Fishman x7535</dc:creator>
  <cp:lastModifiedBy>taccomazzo</cp:lastModifiedBy>
  <cp:revision>12</cp:revision>
  <dcterms:created xsi:type="dcterms:W3CDTF">2012-02-27T19:05:25Z</dcterms:created>
  <dcterms:modified xsi:type="dcterms:W3CDTF">2012-04-30T21:00:36Z</dcterms:modified>
</cp:coreProperties>
</file>